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8D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7" autoAdjust="0"/>
    <p:restoredTop sz="94660"/>
  </p:normalViewPr>
  <p:slideViewPr>
    <p:cSldViewPr snapToGrid="0">
      <p:cViewPr varScale="1">
        <p:scale>
          <a:sx n="78" d="100"/>
          <a:sy n="78" d="100"/>
        </p:scale>
        <p:origin x="114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9FFF6-AAB6-49A4-9172-E6AFC5A4C1EE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A4FB751-68F0-456E-80D9-DDF1690CE6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0325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9FFF6-AAB6-49A4-9172-E6AFC5A4C1EE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A4FB751-68F0-456E-80D9-DDF1690CE6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3735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9FFF6-AAB6-49A4-9172-E6AFC5A4C1EE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A4FB751-68F0-456E-80D9-DDF1690CE63C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86543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9FFF6-AAB6-49A4-9172-E6AFC5A4C1EE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A4FB751-68F0-456E-80D9-DDF1690CE6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2028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9FFF6-AAB6-49A4-9172-E6AFC5A4C1EE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A4FB751-68F0-456E-80D9-DDF1690CE63C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74659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9FFF6-AAB6-49A4-9172-E6AFC5A4C1EE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A4FB751-68F0-456E-80D9-DDF1690CE6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1707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9FFF6-AAB6-49A4-9172-E6AFC5A4C1EE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FB751-68F0-456E-80D9-DDF1690CE6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247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9FFF6-AAB6-49A4-9172-E6AFC5A4C1EE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FB751-68F0-456E-80D9-DDF1690CE6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7619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9FFF6-AAB6-49A4-9172-E6AFC5A4C1EE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FB751-68F0-456E-80D9-DDF1690CE6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2423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9FFF6-AAB6-49A4-9172-E6AFC5A4C1EE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A4FB751-68F0-456E-80D9-DDF1690CE6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1529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9FFF6-AAB6-49A4-9172-E6AFC5A4C1EE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A4FB751-68F0-456E-80D9-DDF1690CE6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4031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9FFF6-AAB6-49A4-9172-E6AFC5A4C1EE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A4FB751-68F0-456E-80D9-DDF1690CE6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28341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9FFF6-AAB6-49A4-9172-E6AFC5A4C1EE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FB751-68F0-456E-80D9-DDF1690CE6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1429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9FFF6-AAB6-49A4-9172-E6AFC5A4C1EE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FB751-68F0-456E-80D9-DDF1690CE6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6612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9FFF6-AAB6-49A4-9172-E6AFC5A4C1EE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FB751-68F0-456E-80D9-DDF1690CE6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0257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9FFF6-AAB6-49A4-9172-E6AFC5A4C1EE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A4FB751-68F0-456E-80D9-DDF1690CE6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2153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9FFF6-AAB6-49A4-9172-E6AFC5A4C1EE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A4FB751-68F0-456E-80D9-DDF1690CE6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2245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6" r:id="rId16"/>
  </p:sldLayoutIdLst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5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44792C2D-985E-40CF-9161-0D50F4D3530B}"/>
              </a:ext>
            </a:extLst>
          </p:cNvPr>
          <p:cNvSpPr/>
          <p:nvPr/>
        </p:nvSpPr>
        <p:spPr>
          <a:xfrm>
            <a:off x="1804086" y="4337969"/>
            <a:ext cx="8915399" cy="778476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/>
              <a:t>Мохенджо - Даро</a:t>
            </a:r>
          </a:p>
        </p:txBody>
      </p:sp>
    </p:spTree>
    <p:extLst>
      <p:ext uri="{BB962C8B-B14F-4D97-AF65-F5344CB8AC3E}">
        <p14:creationId xmlns:p14="http://schemas.microsoft.com/office/powerpoint/2010/main" val="1461899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Объект 7">
            <a:extLst>
              <a:ext uri="{FF2B5EF4-FFF2-40B4-BE49-F238E27FC236}">
                <a16:creationId xmlns:a16="http://schemas.microsoft.com/office/drawing/2014/main" id="{26F6238D-ECE6-45AB-908E-6B431D1123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66957" y="130545"/>
            <a:ext cx="5025043" cy="6746789"/>
          </a:xfrm>
        </p:spPr>
        <p:txBody>
          <a:bodyPr>
            <a:normAutofit fontScale="92500" lnSpcReduction="10000"/>
          </a:bodyPr>
          <a:lstStyle/>
          <a:p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1922г. на одном из островов реки Инд археологи обнаружили развалины древнего города. Были обнаружены следы пожаров и сильных разрушений, но не было найдено ни одной могилы, поэтому город назвали Мохенджо-Даро, что в переводе с языка синдхи означает «Холм Мертвых». Мы так и не знаем, как назывался этот город на самом деле, как называли себя его жители. Точно известно лишь одно — это один из самых великих городов древности. И один из самых загадочных, он погиб около 3700 лет назад при весьма необычных и до сих пор не разгаданных обстоятельствах. Города редко приходят в упадок внезапно, а в этом городе все указывало на то, что катастрофа наступила мгновенно.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AA2C590-577D-43E2-B068-97DEB26E6F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710" y="617839"/>
            <a:ext cx="4575944" cy="3052119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736CD442-8F95-48BF-BDD9-9E4953FC22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1011" y="3025068"/>
            <a:ext cx="4575946" cy="305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339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>
            <a:extLst>
              <a:ext uri="{FF2B5EF4-FFF2-40B4-BE49-F238E27FC236}">
                <a16:creationId xmlns:a16="http://schemas.microsoft.com/office/drawing/2014/main" id="{ABB94FD7-C16F-4F01-8C10-942A9426DC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847807" y="773066"/>
            <a:ext cx="9372129" cy="2684121"/>
          </a:xfrm>
        </p:spPr>
        <p:txBody>
          <a:bodyPr>
            <a:normAutofit/>
          </a:bodyPr>
          <a:lstStyle/>
          <a:p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 эпоху процветания Мохенджо-Даро вокруг него простирались плодородные земли, а полноводные реки являлись транспортными каналами. Население занималось земледелием и выращивало пшеницу, ячмень, кунжут, финики и хлопок. Богатые урожаи и удобные пути сообщения позволяли жителям города обменивать свои продукты на сырье, металл, драгоценные камни и специи из Средней Азии, Афганистана, Персии и Южной Индии. </a:t>
            </a:r>
            <a:endParaRPr lang="ru-RU" sz="20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AFAFFB0-1F3E-4B7B-8759-5C1D0A587F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3964" y="2864063"/>
            <a:ext cx="8080229" cy="364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215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4A6B4245-0D80-4DB8-B897-134E490FA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06216" y="-463132"/>
            <a:ext cx="4571964" cy="5894172"/>
          </a:xfrm>
        </p:spPr>
        <p:txBody>
          <a:bodyPr/>
          <a:lstStyle/>
          <a:p>
            <a:r>
              <a:rPr lang="ru-RU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Из одежды женщины города носили только короткие юбки с приколотой к ним брошкой, жемчужным поясом или лентой и веерообразный головной убор, в прохладную погоду набрасывали на плечи накидку. Мужчины были еще скромнее в одежде, довольствуясь лишь набедренной повязкой. Никто не носил обуви, зато прическе уделялось огромное внимание, причем большими щеголями были мужчины. Если женщины чаще всего только заплетали косу, то мужчины делали прямой пробор и связывали волосы лентой, иногда собирали их узлом.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B81080FA-1A87-4382-8A86-3992060EB95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91" b="97884" l="0" r="98864">
                        <a14:backgroundMark x1="11364" y1="64550" x2="11364" y2="64550"/>
                        <a14:backgroundMark x1="13636" y1="74074" x2="13636" y2="74074"/>
                        <a14:backgroundMark x1="3409" y1="57143" x2="12500" y2="78307"/>
                        <a14:backgroundMark x1="53409" y1="69841" x2="52273" y2="82011"/>
                        <a14:backgroundMark x1="84091" y1="62963" x2="93182" y2="77249"/>
                        <a14:backgroundMark x1="69318" y1="40741" x2="80682" y2="61905"/>
                        <a14:backgroundMark x1="88636" y1="80423" x2="96591" y2="82540"/>
                        <a14:backgroundMark x1="50000" y1="85714" x2="54545" y2="98942"/>
                        <a14:backgroundMark x1="28409" y1="55026" x2="35227" y2="41270"/>
                        <a14:backgroundMark x1="53409" y1="68783" x2="51136" y2="65079"/>
                        <a14:backgroundMark x1="35227" y1="40741" x2="35227" y2="38624"/>
                        <a14:backgroundMark x1="67045" y1="40212" x2="69318" y2="386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511" y="895016"/>
            <a:ext cx="1956165" cy="4201309"/>
          </a:xfrm>
        </p:spPr>
      </p:pic>
    </p:spTree>
    <p:extLst>
      <p:ext uri="{BB962C8B-B14F-4D97-AF65-F5344CB8AC3E}">
        <p14:creationId xmlns:p14="http://schemas.microsoft.com/office/powerpoint/2010/main" val="206823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37217ACD-0879-4E55-B10D-782FB96619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38752" y="2638239"/>
            <a:ext cx="4843813" cy="576262"/>
          </a:xfrm>
        </p:spPr>
        <p:txBody>
          <a:bodyPr/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Города долины Инда были построены из кирпича — но не сырца, которым пользовались шумеры, а из кирпича обожженного. Этот факт, а также остатки огромных плотин, защищавших города от наводнений, и густая сеть сточных канав ясно свидетельствовали о том, что пять тысяч лет назад проливные дожди в долине Инда были весьма частыми, причем настолько, что обилие воды создавало угрозу городским постройкам.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BDDE4B0-8080-4A53-8D42-B1B4905A4F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531342" y="2173885"/>
            <a:ext cx="4338674" cy="752485"/>
          </a:xfrm>
        </p:spPr>
        <p:txBody>
          <a:bodyPr/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Шумеры могли строить свои города из кирпича-сырца, поскольку дожди в Южной Месопотамии были явлением редким. Жители долины Инда, наоборот, явно имели избыток воды — и это тем более удивительно, что сегодня это одно из самых засушливых мест на планете.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B4FFB694-52C9-4395-824B-42F83EB7E77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105" b="96186" l="2540" r="988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9706" y="2411177"/>
            <a:ext cx="6678185" cy="4446823"/>
          </a:xfrm>
        </p:spPr>
      </p:pic>
    </p:spTree>
    <p:extLst>
      <p:ext uri="{BB962C8B-B14F-4D97-AF65-F5344CB8AC3E}">
        <p14:creationId xmlns:p14="http://schemas.microsoft.com/office/powerpoint/2010/main" val="4280301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90B97DEC-2C82-43B7-92E0-9B34CC0D5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1093" y="1297460"/>
            <a:ext cx="5906530" cy="753761"/>
          </a:xfrm>
        </p:spPr>
        <p:txBody>
          <a:bodyPr/>
          <a:lstStyle/>
          <a:p>
            <a:r>
              <a:rPr lang="ru-RU" sz="28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Среди развалин Мохенджо-Даро было найдено множество мужских и женских фигур из терракоты. </a:t>
            </a:r>
            <a:endParaRPr lang="ru-RU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11A59E7-4A5E-4DDB-851D-1CD93E5347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5" b="100000" l="9920" r="89812">
                        <a14:foregroundMark x1="74531" y1="77625" x2="80697" y2="85625"/>
                        <a14:foregroundMark x1="37534" y1="25625" x2="36863" y2="31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8185" y="0"/>
            <a:ext cx="2822722" cy="302704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6096AA-9954-44DB-8556-96817DE0B0AB}"/>
              </a:ext>
            </a:extLst>
          </p:cNvPr>
          <p:cNvSpPr txBox="1"/>
          <p:nvPr/>
        </p:nvSpPr>
        <p:spPr>
          <a:xfrm>
            <a:off x="7253416" y="3719384"/>
            <a:ext cx="481913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М</a:t>
            </a:r>
            <a:r>
              <a:rPr lang="ru-RU" sz="2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иниатюрные изображения различных животных, а также глиняные печатки с пиктографическими надписями.</a:t>
            </a:r>
            <a:endParaRPr lang="ru-RU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3A3B6B7-CF99-482E-B3F3-0C43BF3E25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959" t="17658" r="24087" b="15676"/>
          <a:stretch/>
        </p:blipFill>
        <p:spPr>
          <a:xfrm>
            <a:off x="1470455" y="3234476"/>
            <a:ext cx="5362831" cy="3144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948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CC4BEC-0807-4282-919C-92DCDA192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536952"/>
            <a:ext cx="8911687" cy="1280890"/>
          </a:xfrm>
        </p:spPr>
        <p:txBody>
          <a:bodyPr>
            <a:normAutofit fontScale="90000"/>
          </a:bodyPr>
          <a:lstStyle/>
          <a:p>
            <a:r>
              <a:rPr lang="ru-RU" sz="2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 подсчетам специалистов, в период расцвета в Мохенджо – Даро проживало около 50000 человек.</a:t>
            </a:r>
            <a:br>
              <a:rPr lang="ru-RU" sz="2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2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Почему жители покинули Мохенджо – Даро, куда ушли десятки тысяч человек, живших здесь? – Эти вопросы до сих пор остается без ответа.</a:t>
            </a:r>
            <a:br>
              <a:rPr lang="ru-RU" sz="18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ru-RU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F8C0622-D5A7-4A1A-AE83-631F3AD042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9589" y="1977081"/>
            <a:ext cx="5609967" cy="4343967"/>
          </a:xfrm>
        </p:spPr>
        <p:txBody>
          <a:bodyPr/>
          <a:lstStyle/>
          <a:p>
            <a:r>
              <a:rPr lang="ru-RU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рукописи «Махабхарата» рассказывается о мощном взрыве, последовавшем за появлением в небе «ослепляющего света» и «огней без дыма». От высокой температуры «вода начала кипеть», «рыбы выглядели как обгоревшие». В результате катастрофы погибли все жители города, взрывом были разрушены здания и другие постройки.</a:t>
            </a:r>
            <a:endParaRPr lang="ru-RU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9D953B2-62F4-43E0-AD99-F072376460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96" b="99745" l="0" r="100000">
                        <a14:backgroundMark x1="4038" y1="34184" x2="46731" y2="57398"/>
                        <a14:backgroundMark x1="6538" y1="71939" x2="46731" y2="64541"/>
                        <a14:backgroundMark x1="34038" y1="26276" x2="52692" y2="46684"/>
                        <a14:backgroundMark x1="68462" y1="32908" x2="72308" y2="60969"/>
                        <a14:backgroundMark x1="76154" y1="39541" x2="85385" y2="64541"/>
                        <a14:backgroundMark x1="94231" y1="6633" x2="95769" y2="70663"/>
                        <a14:backgroundMark x1="74808" y1="65051" x2="98654" y2="74490"/>
                        <a14:backgroundMark x1="49423" y1="31378" x2="53846" y2="33163"/>
                        <a14:backgroundMark x1="54423" y1="31378" x2="54423" y2="31378"/>
                        <a14:backgroundMark x1="55000" y1="37245" x2="55000" y2="37245"/>
                        <a14:backgroundMark x1="55192" y1="43112" x2="55192" y2="43112"/>
                        <a14:backgroundMark x1="53654" y1="48980" x2="53654" y2="48980"/>
                        <a14:backgroundMark x1="67308" y1="32398" x2="67308" y2="32398"/>
                        <a14:backgroundMark x1="65577" y1="31378" x2="65577" y2="31378"/>
                        <a14:backgroundMark x1="55385" y1="30612" x2="55385" y2="306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8693" y="2442618"/>
            <a:ext cx="4527306" cy="3412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23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Объект 9">
            <a:extLst>
              <a:ext uri="{FF2B5EF4-FFF2-40B4-BE49-F238E27FC236}">
                <a16:creationId xmlns:a16="http://schemas.microsoft.com/office/drawing/2014/main" id="{61B7C4D8-EBFA-4E24-9C77-4DDF0BEAA1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717590" y="763415"/>
            <a:ext cx="9675341" cy="3264888"/>
          </a:xfrm>
        </p:spPr>
        <p:txBody>
          <a:bodyPr>
            <a:normAutofit/>
          </a:bodyPr>
          <a:lstStyle/>
          <a:p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Ученые выдвинули немало гипотез относительно причин «мгновенной гибели» Мохенджо-Даро: это неожиданное и резкое изменение климата в долине Инда, ужасающее действие наводнений, эпидемия неведомого заболевания, резко сократившая численность населения и т. п. Была еще такая гипотеза: несколько последовательных нашествий </a:t>
            </a:r>
            <a:r>
              <a:rPr lang="ru-RU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индоариев</a:t>
            </a:r>
            <a:r>
              <a:rPr lang="ru-RU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через горные перевалы с севера и запада (сообщалось даже, что при раскопках обнаружены следы битвы). Однако более поздние исследования не подтвердили ни одну из этих гипотез.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CF51922-5288-4B9F-82F4-C8EC0E096F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9F9F9"/>
              </a:clrFrom>
              <a:clrTo>
                <a:srgbClr val="F9F9F9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2890" y="3074129"/>
            <a:ext cx="6566219" cy="345178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33973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Легкий дым">
  <a:themeElements>
    <a:clrScheme name="Легкий дым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Легкий дым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Легкий дым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86</TotalTime>
  <Words>592</Words>
  <Application>Microsoft Office PowerPoint</Application>
  <PresentationFormat>Широкоэкранный</PresentationFormat>
  <Paragraphs>11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Arial</vt:lpstr>
      <vt:lpstr>Calibri</vt:lpstr>
      <vt:lpstr>Century Gothic</vt:lpstr>
      <vt:lpstr>Times New Roman</vt:lpstr>
      <vt:lpstr>Wingdings 3</vt:lpstr>
      <vt:lpstr>Легкий дым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По подсчетам специалистов, в период расцвета в Мохенджо – Даро проживало около 50000 человек. Почему жители покинули Мохенджо – Даро, куда ушли десятки тысяч человек, живших здесь? – Эти вопросы до сих пор остается без ответа. 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Валерия Лавренова</dc:creator>
  <cp:lastModifiedBy>Валерия Лавренова</cp:lastModifiedBy>
  <cp:revision>6</cp:revision>
  <dcterms:created xsi:type="dcterms:W3CDTF">2021-09-27T17:13:11Z</dcterms:created>
  <dcterms:modified xsi:type="dcterms:W3CDTF">2021-09-27T18:39:23Z</dcterms:modified>
</cp:coreProperties>
</file>

<file path=docProps/thumbnail.jpeg>
</file>